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EA73F81-2800-4A27-BF07-88F57F8F9BD3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8096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2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419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3662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435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449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47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270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909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90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67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09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89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7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411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366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309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EA73F81-2800-4A27-BF07-88F57F8F9BD3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80985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уберечь своего ребенка от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кибербуллинга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6019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81891" y="401782"/>
            <a:ext cx="10771909" cy="5941435"/>
          </a:xfrm>
        </p:spPr>
        <p:txBody>
          <a:bodyPr>
            <a:normAutofit/>
          </a:bodyPr>
          <a:lstStyle/>
          <a:p>
            <a:r>
              <a:rPr lang="ru-RU" sz="2400" dirty="0"/>
              <a:t>Наконец, объясните ребенку, какую личную информацию ни в коем случае нельзя «выкладывать» на всеобщее обозрения: номера кредитных карт, паспортные данные и т. п. Если такое все же случилось — нужно срочно обратиться к администрации сайта с просьбой удалить подобную информацию.</a:t>
            </a:r>
          </a:p>
          <a:p>
            <a:r>
              <a:rPr lang="ru-RU" sz="2400" dirty="0"/>
              <a:t> Внимательно относитесь к тому, как он пользуется интернетом, задайте временные рамки нахождения в Сети. Поддерживайте доверительные отношения с вашим ребенком, чтобы вовремя заметить, если в его адрес начнет проявляться агрессия или угрозы. Наблюдайте за его настроением во время и после общения с кем-либо в Интернете</a:t>
            </a:r>
            <a:r>
              <a:rPr lang="ru-RU" sz="26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093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68036" y="872836"/>
            <a:ext cx="10785764" cy="5290273"/>
          </a:xfrm>
        </p:spPr>
        <p:txBody>
          <a:bodyPr>
            <a:noAutofit/>
          </a:bodyPr>
          <a:lstStyle/>
          <a:p>
            <a:r>
              <a:rPr lang="ru-RU" sz="2400" dirty="0"/>
              <a:t>Обязательно расскажите, какую личную информацию никогда не нужно выкладывать в Сеть (например, адрес и телефон). Обсудите, как может быть использована та или иная информация интернет-хулиганами. Интересуйтесь успехами ребенка в освоении Сети, показывайте ему, какие в ней заложены возможности и как ими воспользоваться. Старайтесь вызвать интерес к развивающим ресурсам. Если вы узнали, что кто-то из друзей или знакомых вашего ребенка подвергается </a:t>
            </a:r>
            <a:r>
              <a:rPr lang="ru-RU" sz="2400" dirty="0" err="1"/>
              <a:t>кибербуллингу</a:t>
            </a:r>
            <a:r>
              <a:rPr lang="ru-RU" sz="2400" dirty="0"/>
              <a:t>, то сообщите об этом классному руководителю или школьному психологу – необходимо принять меры по защите ребенка.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50382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87744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Что такое </a:t>
            </a:r>
            <a:r>
              <a:rPr lang="ru-RU" b="1" u="sng" dirty="0" err="1"/>
              <a:t>кибербуллинг</a:t>
            </a:r>
            <a:r>
              <a:rPr lang="ru-RU" b="1" u="sng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err="1"/>
              <a:t>Кибербуллинг</a:t>
            </a:r>
            <a:r>
              <a:rPr lang="ru-RU" sz="3200" dirty="0"/>
              <a:t> – агрессивное, умышленное воздействие, совершаемое группой лиц или одним лицом с использованием электронных форм контакта, повторяющиеся неоднократно и продолжительное во времени, в отношении жертвы, которая не может легко защитить себя.</a:t>
            </a:r>
          </a:p>
        </p:txBody>
      </p:sp>
    </p:spTree>
    <p:extLst>
      <p:ext uri="{BB962C8B-B14F-4D97-AF65-F5344CB8AC3E}">
        <p14:creationId xmlns:p14="http://schemas.microsoft.com/office/powerpoint/2010/main" val="248124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Каковы последствия виртуальной травли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200" dirty="0"/>
              <a:t>Последствия </a:t>
            </a:r>
            <a:r>
              <a:rPr lang="ru-RU" sz="3200" dirty="0" err="1"/>
              <a:t>кибербуллинга</a:t>
            </a:r>
            <a:r>
              <a:rPr lang="ru-RU" sz="3200" dirty="0"/>
              <a:t> могут быть по-настоящему ужасными. Один «слитый» в Сеть видеоролик может стоить жизни вашему ребенку, так как в подростковом возрасте дети еще не умеют справляться со сложными ситуациями, некоторые из них не могут представить, как им жить дальше. Жертвы </a:t>
            </a:r>
            <a:r>
              <a:rPr lang="ru-RU" sz="3200" dirty="0" err="1"/>
              <a:t>кибербуллинга</a:t>
            </a:r>
            <a:r>
              <a:rPr lang="ru-RU" sz="3200" dirty="0"/>
              <a:t> нередко кончают жизнь суицидом.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530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/>
              <a:t>Разновидности </a:t>
            </a:r>
            <a:r>
              <a:rPr lang="ru-RU" b="1" u="sng" dirty="0" err="1"/>
              <a:t>кибербуллинга</a:t>
            </a:r>
            <a:br>
              <a:rPr lang="ru-RU" b="1" u="sng" dirty="0"/>
            </a:br>
            <a:r>
              <a:rPr lang="ru-RU" sz="4400" i="1" dirty="0"/>
              <a:t>Бойкот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200" dirty="0"/>
              <a:t>Сравнительно безобидная форма </a:t>
            </a:r>
            <a:r>
              <a:rPr lang="ru-RU" sz="3200" dirty="0" err="1"/>
              <a:t>кибербуллинга</a:t>
            </a:r>
            <a:r>
              <a:rPr lang="ru-RU" sz="3200" dirty="0"/>
              <a:t>. Она проявляется по-разному: с ребенком не хотят общаться в реальной жизни, его не включают в совместные беседы в социальных сетях с одноклассниками, не приглашают на встречи, не зовут в кино или кафе.</a:t>
            </a:r>
          </a:p>
          <a:p>
            <a:pPr marL="0" indent="0">
              <a:buNone/>
            </a:pPr>
            <a:r>
              <a:rPr lang="ru-RU" sz="3200" dirty="0"/>
              <a:t>Причин подобной разновидности </a:t>
            </a:r>
            <a:r>
              <a:rPr lang="ru-RU" sz="3200" dirty="0" err="1"/>
              <a:t>кибербуллинга</a:t>
            </a:r>
            <a:r>
              <a:rPr lang="ru-RU" sz="3200" dirty="0"/>
              <a:t> может быть несколько: возможно, одноклассники смеются над вашим ребенком из-за старой модели телефона, может быть, он просто не разделяет их интересы и прочие.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01591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i="1" dirty="0"/>
              <a:t>Анонимные угрозы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ru-RU" sz="3200" dirty="0"/>
              <a:t>Раньше анонимные недоброжелатели бросали письма с угрозами в почтовый ящик, сейчас же оскорбительные записки присылаются на e-</a:t>
            </a:r>
            <a:r>
              <a:rPr lang="ru-RU" sz="3200" dirty="0" err="1"/>
              <a:t>mail</a:t>
            </a:r>
            <a:r>
              <a:rPr lang="ru-RU" sz="3200" dirty="0"/>
              <a:t>, в личные сообщения в социальных сетях и т. п. Отправители таких писем, как правило, хотят чего-то добиться от жертвы, либо же просто досадить обидчику.</a:t>
            </a:r>
          </a:p>
        </p:txBody>
      </p:sp>
    </p:spTree>
    <p:extLst>
      <p:ext uri="{BB962C8B-B14F-4D97-AF65-F5344CB8AC3E}">
        <p14:creationId xmlns:p14="http://schemas.microsoft.com/office/powerpoint/2010/main" val="537721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i="1" dirty="0"/>
              <a:t>Преследование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/>
              <a:t>Эта форма </a:t>
            </a:r>
            <a:r>
              <a:rPr lang="ru-RU" sz="3200" dirty="0" err="1"/>
              <a:t>кибербуллинга</a:t>
            </a:r>
            <a:r>
              <a:rPr lang="ru-RU" sz="3200" dirty="0"/>
              <a:t> очень похожа на анонимные письма, однако в данном случае отправитель требует от жертвы что-либо, т. е. шантажирует ее. Подобное преследование характеризуется своей продолжительностью и завидным постоянством.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303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i="1" dirty="0" err="1"/>
              <a:t>Флейминг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/>
              <a:t>Эмоциональная перепалка в Интернете. Агрессор словесно оскорбляет жертву, это доставляет ему удовольствие. </a:t>
            </a:r>
            <a:r>
              <a:rPr lang="ru-RU" sz="3200" dirty="0" err="1"/>
              <a:t>Флейминг</a:t>
            </a:r>
            <a:r>
              <a:rPr lang="ru-RU" sz="3200" dirty="0"/>
              <a:t> часто встречается в комментариях в социальных сетях к каким-либо актуальным новостям, событиям и т. 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072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i="1" dirty="0" err="1"/>
              <a:t>Аутинг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200" dirty="0" err="1"/>
              <a:t>Аутингом</a:t>
            </a:r>
            <a:r>
              <a:rPr lang="ru-RU" sz="3200" dirty="0"/>
              <a:t> называется публикация личных данных человека на всеобщее обозрение без его разрешения. </a:t>
            </a:r>
            <a:r>
              <a:rPr lang="ru-RU" sz="3200" dirty="0" err="1"/>
              <a:t>Аутинг</a:t>
            </a:r>
            <a:r>
              <a:rPr lang="ru-RU" sz="3200" dirty="0"/>
              <a:t> очень опасен, потому что агрессоры могут опубликовать как незначительную личную информацию (например, номер телефона жертвы), на разглашение которой можно не обращать внимание, так и сугубо индивидуальные факты из жизни жертвы (его переписки, обнаженные фотографии и проч.).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004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Как защитить своего ребенка от </a:t>
            </a:r>
            <a:r>
              <a:rPr lang="ru-RU" b="1" u="sng" dirty="0" err="1"/>
              <a:t>кибербуллинга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072" y="1939635"/>
            <a:ext cx="10681855" cy="4156365"/>
          </a:xfrm>
        </p:spPr>
        <p:txBody>
          <a:bodyPr>
            <a:noAutofit/>
          </a:bodyPr>
          <a:lstStyle/>
          <a:p>
            <a:r>
              <a:rPr lang="ru-RU" sz="2400" dirty="0"/>
              <a:t>Наблюдайте за тем, с каким настроением ваш ребенок садится за компьютер, меняется ли расположение его духа в худшую сторону после переписки в социальных сетях. Попытайтесь объяснить своему чаду, что Интернет — это не синоним вседозволенности, а анонимность не подразумевает безнаказанность, что невежливо оскорблять без причины другого пользователя, вступать в словесные перепалки. Если агрессор старается спровоцировать конфликт, лучше всего просто игнорировать его.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747831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22</TotalTime>
  <Words>641</Words>
  <Application>Microsoft Office PowerPoint</Application>
  <PresentationFormat>Широкоэкранный</PresentationFormat>
  <Paragraphs>22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Impact</vt:lpstr>
      <vt:lpstr>Главное мероприятие</vt:lpstr>
      <vt:lpstr>Как уберечь своего ребенка от кибербуллинга </vt:lpstr>
      <vt:lpstr>Что такое кибербуллинг?</vt:lpstr>
      <vt:lpstr>Каковы последствия виртуальной травли</vt:lpstr>
      <vt:lpstr>Разновидности кибербуллинга Бойкот </vt:lpstr>
      <vt:lpstr>Анонимные угрозы </vt:lpstr>
      <vt:lpstr>Преследование</vt:lpstr>
      <vt:lpstr>Флейминг </vt:lpstr>
      <vt:lpstr>Аутинг </vt:lpstr>
      <vt:lpstr>Как защитить своего ребенка от кибербуллинга </vt:lpstr>
      <vt:lpstr>Презентация PowerPoint</vt:lpstr>
      <vt:lpstr>Презентация PowerPoint</vt:lpstr>
      <vt:lpstr>Спасибо за внимание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уберечь своего ребенка от кибербуллинга</dc:title>
  <dc:creator>ww</dc:creator>
  <cp:lastModifiedBy>user</cp:lastModifiedBy>
  <cp:revision>3</cp:revision>
  <dcterms:created xsi:type="dcterms:W3CDTF">2020-08-20T13:19:52Z</dcterms:created>
  <dcterms:modified xsi:type="dcterms:W3CDTF">2023-11-22T07:10:07Z</dcterms:modified>
</cp:coreProperties>
</file>